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1" r:id="rId4"/>
    <p:sldId id="292" r:id="rId5"/>
    <p:sldId id="293" r:id="rId6"/>
    <p:sldId id="294" r:id="rId7"/>
    <p:sldId id="295" r:id="rId8"/>
    <p:sldId id="302" r:id="rId9"/>
    <p:sldId id="303" r:id="rId10"/>
    <p:sldId id="304" r:id="rId11"/>
    <p:sldId id="305" r:id="rId12"/>
    <p:sldId id="298" r:id="rId13"/>
    <p:sldId id="260" r:id="rId14"/>
    <p:sldId id="258" r:id="rId15"/>
    <p:sldId id="259" r:id="rId16"/>
    <p:sldId id="261" r:id="rId17"/>
    <p:sldId id="296" r:id="rId18"/>
    <p:sldId id="297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70" r:id="rId27"/>
    <p:sldId id="301" r:id="rId28"/>
    <p:sldId id="269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30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4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03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20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444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835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428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0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055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16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25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0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19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2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93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63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50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4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B0AC2F0-D5A6-4EE6-88A4-CA6B01BC9775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8985146-CCF2-4F5D-BA8E-8347E3C029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724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AD071-E4B6-7F93-6F39-E390AC36D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8779" y="2120323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物聯網</a:t>
            </a:r>
            <a:r>
              <a:rPr lang="en-US" altLang="zh-TW" dirty="0"/>
              <a:t>~</a:t>
            </a:r>
            <a:r>
              <a:rPr lang="zh-TW" altLang="en-US" dirty="0"/>
              <a:t>空氣盒子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CFC92D-25B2-A656-A779-608D32069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2235908"/>
          </a:xfrm>
        </p:spPr>
        <p:txBody>
          <a:bodyPr>
            <a:normAutofit/>
          </a:bodyPr>
          <a:lstStyle/>
          <a:p>
            <a:r>
              <a:rPr lang="zh-TW" altLang="en-US" dirty="0"/>
              <a:t>以</a:t>
            </a:r>
            <a:r>
              <a:rPr lang="en-US" altLang="zh-TW" dirty="0" err="1"/>
              <a:t>Micropython</a:t>
            </a:r>
            <a:r>
              <a:rPr lang="zh-TW" altLang="en-US" dirty="0"/>
              <a:t>實作</a:t>
            </a:r>
            <a:endParaRPr lang="en-US" altLang="zh-TW" dirty="0"/>
          </a:p>
          <a:p>
            <a:r>
              <a:rPr lang="zh-TW" altLang="en-US" dirty="0"/>
              <a:t>謝坤達</a:t>
            </a:r>
            <a:endParaRPr lang="en-US" altLang="zh-TW" dirty="0"/>
          </a:p>
          <a:p>
            <a:r>
              <a:rPr lang="en-US" altLang="zh-TW" dirty="0"/>
              <a:t>Jumbokh@gmail.com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380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86020-B0B7-B889-C250-BA45B806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59A739-8457-5736-D3E5-2B7458163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62" y="631972"/>
            <a:ext cx="10258475" cy="5860903"/>
          </a:xfrm>
        </p:spPr>
      </p:pic>
    </p:spTree>
    <p:extLst>
      <p:ext uri="{BB962C8B-B14F-4D97-AF65-F5344CB8AC3E}">
        <p14:creationId xmlns:p14="http://schemas.microsoft.com/office/powerpoint/2010/main" val="100452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C3A32-8A5D-333C-17C2-F83D02E1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87" y="232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https://sites.google.com/site/pm25opendata/open-data</a:t>
            </a:r>
            <a:endParaRPr lang="zh-TW" altLang="en-US" sz="32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696A841-9C88-CBF7-DC14-2E276CBA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42" y="1558201"/>
            <a:ext cx="5376115" cy="4934674"/>
          </a:xfrm>
        </p:spPr>
      </p:pic>
    </p:spTree>
    <p:extLst>
      <p:ext uri="{BB962C8B-B14F-4D97-AF65-F5344CB8AC3E}">
        <p14:creationId xmlns:p14="http://schemas.microsoft.com/office/powerpoint/2010/main" val="69721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2664A-25B7-B620-1BA4-ED305A87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B25358-9CC5-5F92-1772-C6CE8C9F4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4050" y="641789"/>
            <a:ext cx="5800474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E45AEA-128F-02A5-BCEE-188003E52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8120" y="1732910"/>
            <a:ext cx="3959225" cy="52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7EEE4-C05F-D116-06FE-3FE941D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Thonny</a:t>
            </a:r>
            <a:r>
              <a:rPr lang="zh-TW" altLang="en-US" dirty="0"/>
              <a:t>簡介</a:t>
            </a:r>
            <a:br>
              <a:rPr lang="en-US" altLang="zh-TW" dirty="0"/>
            </a:br>
            <a:r>
              <a:rPr lang="en-US" altLang="zh-TW" dirty="0"/>
              <a:t>https://reurl.cc/rDY0xE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F529A3-27DC-59D9-9C9C-4A9D30B90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695" y="1825624"/>
            <a:ext cx="6072325" cy="4850383"/>
          </a:xfrm>
        </p:spPr>
      </p:pic>
    </p:spTree>
    <p:extLst>
      <p:ext uri="{BB962C8B-B14F-4D97-AF65-F5344CB8AC3E}">
        <p14:creationId xmlns:p14="http://schemas.microsoft.com/office/powerpoint/2010/main" val="10593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00D73-C229-1D81-7766-0D816151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https://thonny.org/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55B51B-6CB9-2448-3692-975436E60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39" y="1825625"/>
            <a:ext cx="4048497" cy="4351338"/>
          </a:xfrm>
        </p:spPr>
      </p:pic>
    </p:spTree>
    <p:extLst>
      <p:ext uri="{BB962C8B-B14F-4D97-AF65-F5344CB8AC3E}">
        <p14:creationId xmlns:p14="http://schemas.microsoft.com/office/powerpoint/2010/main" val="206699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69DBAD-9409-4B01-E470-C97B2BE4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https://reurl.cc/rDY08E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AC30004-300A-F795-EA5E-636C270F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373" y="1825625"/>
            <a:ext cx="4227828" cy="4351338"/>
          </a:xfrm>
        </p:spPr>
      </p:pic>
    </p:spTree>
    <p:extLst>
      <p:ext uri="{BB962C8B-B14F-4D97-AF65-F5344CB8AC3E}">
        <p14:creationId xmlns:p14="http://schemas.microsoft.com/office/powerpoint/2010/main" val="38995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B50DB-FEBF-B038-CD49-C48C563C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E9C23B-CB07-A515-5E62-AC7C61EF1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21" y="271951"/>
            <a:ext cx="7850357" cy="6314098"/>
          </a:xfrm>
        </p:spPr>
      </p:pic>
    </p:spTree>
    <p:extLst>
      <p:ext uri="{BB962C8B-B14F-4D97-AF65-F5344CB8AC3E}">
        <p14:creationId xmlns:p14="http://schemas.microsoft.com/office/powerpoint/2010/main" val="28779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B2E4D7-5DED-55E0-22DD-5202FCDE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4076EA-5789-8642-CFD6-00FB1D14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D9B757-48ED-B483-3186-78B4C0F6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700087"/>
            <a:ext cx="74771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5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43120-251A-1EC6-F39A-128F362B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959F8B-A3E4-41FF-A008-BD87139B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FCE4D7-EF98-DE14-14E7-522926E1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08" y="766715"/>
            <a:ext cx="6395067" cy="54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7A20C-D68F-F882-DC94-93E97C6A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DC619E9-8498-153D-9AA1-E1679DE7C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45" y="420610"/>
            <a:ext cx="11537310" cy="6255386"/>
          </a:xfrm>
        </p:spPr>
      </p:pic>
    </p:spTree>
    <p:extLst>
      <p:ext uri="{BB962C8B-B14F-4D97-AF65-F5344CB8AC3E}">
        <p14:creationId xmlns:p14="http://schemas.microsoft.com/office/powerpoint/2010/main" val="230118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A86824B-7F31-3021-394D-AF07F8A06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149" y="130128"/>
            <a:ext cx="8149701" cy="6597743"/>
          </a:xfrm>
        </p:spPr>
      </p:pic>
    </p:spTree>
    <p:extLst>
      <p:ext uri="{BB962C8B-B14F-4D97-AF65-F5344CB8AC3E}">
        <p14:creationId xmlns:p14="http://schemas.microsoft.com/office/powerpoint/2010/main" val="3785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7C6AD-20EF-4451-BDE7-0154BACB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7FBBAF-E93A-632C-42F9-0550614A0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5" y="325329"/>
            <a:ext cx="11680809" cy="6207341"/>
          </a:xfrm>
        </p:spPr>
      </p:pic>
    </p:spTree>
    <p:extLst>
      <p:ext uri="{BB962C8B-B14F-4D97-AF65-F5344CB8AC3E}">
        <p14:creationId xmlns:p14="http://schemas.microsoft.com/office/powerpoint/2010/main" val="15408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F8298-36B9-9FB5-E4F2-088625EF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B7731FA-B9D4-3579-932A-88D282F74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4" y="365125"/>
            <a:ext cx="5064765" cy="583960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AF1F2B-C328-0616-3779-9EC78BF8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326" y="1189796"/>
            <a:ext cx="6179711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C9EB2-5D8B-7497-A51C-AFDAA5A3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AF79F4-4520-9C8F-63F3-3B8871D66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365125"/>
            <a:ext cx="8921179" cy="6260141"/>
          </a:xfrm>
        </p:spPr>
      </p:pic>
    </p:spTree>
    <p:extLst>
      <p:ext uri="{BB962C8B-B14F-4D97-AF65-F5344CB8AC3E}">
        <p14:creationId xmlns:p14="http://schemas.microsoft.com/office/powerpoint/2010/main" val="27946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FEDD3-DCEC-1F74-AAF3-83F354A5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293E16E-B4DD-1446-74F6-94DF25D99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08" y="238259"/>
            <a:ext cx="6519805" cy="6551264"/>
          </a:xfrm>
        </p:spPr>
      </p:pic>
    </p:spTree>
    <p:extLst>
      <p:ext uri="{BB962C8B-B14F-4D97-AF65-F5344CB8AC3E}">
        <p14:creationId xmlns:p14="http://schemas.microsoft.com/office/powerpoint/2010/main" val="9915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7CB45-80C1-CA45-BF4A-4E6E4C24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56C648-952B-91E2-60B8-108A72553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1" y="237963"/>
            <a:ext cx="3612348" cy="208798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78A2EF-F337-1967-A7AC-34948518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71" y="2321849"/>
            <a:ext cx="7909223" cy="44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0F68D9-C0C1-096F-4E3F-18DBDA12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82F2786-CCCA-C985-2C63-9BF074202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57" y="248295"/>
            <a:ext cx="8576854" cy="6496839"/>
          </a:xfrm>
        </p:spPr>
      </p:pic>
    </p:spTree>
    <p:extLst>
      <p:ext uri="{BB962C8B-B14F-4D97-AF65-F5344CB8AC3E}">
        <p14:creationId xmlns:p14="http://schemas.microsoft.com/office/powerpoint/2010/main" val="416643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CBEAC-DE6F-6E39-D730-4A285121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6FE7C68-CB58-3C39-6434-A6C23E8FA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53" y="227087"/>
            <a:ext cx="8348348" cy="6265788"/>
          </a:xfrm>
        </p:spPr>
      </p:pic>
    </p:spTree>
    <p:extLst>
      <p:ext uri="{BB962C8B-B14F-4D97-AF65-F5344CB8AC3E}">
        <p14:creationId xmlns:p14="http://schemas.microsoft.com/office/powerpoint/2010/main" val="41758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B90D61-3827-EAD0-668A-A7C1E35D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ADE15D7-34B7-C29E-0349-03C4CC068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02" y="723724"/>
            <a:ext cx="7690464" cy="5769151"/>
          </a:xfrm>
        </p:spPr>
      </p:pic>
    </p:spTree>
    <p:extLst>
      <p:ext uri="{BB962C8B-B14F-4D97-AF65-F5344CB8AC3E}">
        <p14:creationId xmlns:p14="http://schemas.microsoft.com/office/powerpoint/2010/main" val="308778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D412F-20D2-1826-F11E-44128AA7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7B8774-52CF-AA4B-04B4-5FFFE2F86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0" y="769719"/>
            <a:ext cx="9605432" cy="5806739"/>
          </a:xfrm>
        </p:spPr>
      </p:pic>
    </p:spTree>
    <p:extLst>
      <p:ext uri="{BB962C8B-B14F-4D97-AF65-F5344CB8AC3E}">
        <p14:creationId xmlns:p14="http://schemas.microsoft.com/office/powerpoint/2010/main" val="1701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AE189-87F6-BA4B-0AEF-C90DADF7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0FCC01C-C760-7914-8084-ECD33FBA6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8" y="566967"/>
            <a:ext cx="10851783" cy="5925908"/>
          </a:xfrm>
        </p:spPr>
      </p:pic>
    </p:spTree>
    <p:extLst>
      <p:ext uri="{BB962C8B-B14F-4D97-AF65-F5344CB8AC3E}">
        <p14:creationId xmlns:p14="http://schemas.microsoft.com/office/powerpoint/2010/main" val="28235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621DE-F679-F65D-7455-3CACC516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https://pm25.lass-net.org/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480B3-03C9-E505-5E4D-059D9C31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204FA6-66F6-6A73-DE82-6319FFEB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7" y="1825625"/>
            <a:ext cx="11512061" cy="41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2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397DB-6E59-2AD7-4827-A12CE868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D13188-EFD7-143A-B4F8-8C1A183B6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83" y="365125"/>
            <a:ext cx="6255682" cy="6255682"/>
          </a:xfrm>
        </p:spPr>
      </p:pic>
    </p:spTree>
    <p:extLst>
      <p:ext uri="{BB962C8B-B14F-4D97-AF65-F5344CB8AC3E}">
        <p14:creationId xmlns:p14="http://schemas.microsoft.com/office/powerpoint/2010/main" val="7001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7CA74-47D2-C638-B540-32C18A06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94EC165-5E7D-ABE8-F6A9-A6BA3ADA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43" y="671527"/>
            <a:ext cx="9523722" cy="5658251"/>
          </a:xfrm>
        </p:spPr>
      </p:pic>
    </p:spTree>
    <p:extLst>
      <p:ext uri="{BB962C8B-B14F-4D97-AF65-F5344CB8AC3E}">
        <p14:creationId xmlns:p14="http://schemas.microsoft.com/office/powerpoint/2010/main" val="192683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EECFA-06D5-49B5-46E3-14317C7B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34BBDF-9400-349B-FBFB-5AAEBB043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119898"/>
            <a:ext cx="9997128" cy="6372977"/>
          </a:xfrm>
        </p:spPr>
      </p:pic>
    </p:spTree>
    <p:extLst>
      <p:ext uri="{BB962C8B-B14F-4D97-AF65-F5344CB8AC3E}">
        <p14:creationId xmlns:p14="http://schemas.microsoft.com/office/powerpoint/2010/main" val="3623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FEF36-547D-EFB8-9A4B-920D7931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C6A67B8-D324-8259-E720-75161340F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" y="131883"/>
            <a:ext cx="6782540" cy="600069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779AE6-F3E0-362B-EF71-EFE1590C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80" y="131884"/>
            <a:ext cx="5041900" cy="60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3F9E3-1FA1-63CB-3799-F3AEF89A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6B2D90-8608-91F4-A8C3-26AE33119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458098"/>
            <a:ext cx="11309538" cy="6127238"/>
          </a:xfrm>
        </p:spPr>
      </p:pic>
    </p:spTree>
    <p:extLst>
      <p:ext uri="{BB962C8B-B14F-4D97-AF65-F5344CB8AC3E}">
        <p14:creationId xmlns:p14="http://schemas.microsoft.com/office/powerpoint/2010/main" val="4054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37EBF-2D07-1984-4550-08E62388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32F9D9-0A3D-2996-7E9E-7465658A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09" y="2862990"/>
            <a:ext cx="6659346" cy="1910045"/>
          </a:xfrm>
        </p:spPr>
      </p:pic>
    </p:spTree>
    <p:extLst>
      <p:ext uri="{BB962C8B-B14F-4D97-AF65-F5344CB8AC3E}">
        <p14:creationId xmlns:p14="http://schemas.microsoft.com/office/powerpoint/2010/main" val="125355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5CA0F-68AA-49C1-1417-CC73AE62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92F7A6A-EBA6-AB68-1A2B-362568832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365125"/>
            <a:ext cx="8112223" cy="6113466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7BA2DB-7F76-6DDB-4CE2-EDBCCF52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38" y="4800843"/>
            <a:ext cx="6657409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0DC5B-4206-92C3-34B3-40BA17C1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EDFA065-C5B3-9656-1EC3-EE1C452D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4753"/>
            <a:ext cx="10817182" cy="6138122"/>
          </a:xfrm>
        </p:spPr>
      </p:pic>
    </p:spTree>
    <p:extLst>
      <p:ext uri="{BB962C8B-B14F-4D97-AF65-F5344CB8AC3E}">
        <p14:creationId xmlns:p14="http://schemas.microsoft.com/office/powerpoint/2010/main" val="30979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B055AA-EE1B-C52B-7E24-53E91300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1DE0992-2690-9F7D-77C4-A63AEE8EC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71" y="493399"/>
            <a:ext cx="9570862" cy="5871201"/>
          </a:xfrm>
        </p:spPr>
      </p:pic>
    </p:spTree>
    <p:extLst>
      <p:ext uri="{BB962C8B-B14F-4D97-AF65-F5344CB8AC3E}">
        <p14:creationId xmlns:p14="http://schemas.microsoft.com/office/powerpoint/2010/main" val="28668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16AF5-BCB3-E7F3-23B8-2EA8B92E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ADC85E-FD05-D696-A568-A21C7C95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3" y="148461"/>
            <a:ext cx="9641149" cy="6344414"/>
          </a:xfrm>
        </p:spPr>
      </p:pic>
    </p:spTree>
    <p:extLst>
      <p:ext uri="{BB962C8B-B14F-4D97-AF65-F5344CB8AC3E}">
        <p14:creationId xmlns:p14="http://schemas.microsoft.com/office/powerpoint/2010/main" val="142790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E53A6-9D9B-E32E-E051-EE11E44C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https://pm25.lass-net.org/GIS/IDW/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3B2B7C1-B15F-E3C2-C4A9-D744EA50C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693" y="1825625"/>
            <a:ext cx="8991188" cy="4351338"/>
          </a:xfrm>
        </p:spPr>
      </p:pic>
    </p:spTree>
    <p:extLst>
      <p:ext uri="{BB962C8B-B14F-4D97-AF65-F5344CB8AC3E}">
        <p14:creationId xmlns:p14="http://schemas.microsoft.com/office/powerpoint/2010/main" val="195371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EC672-D707-64A1-C08D-E8DA3302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F69B72-D8F9-3C8D-E82B-2F758E1B9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05" y="205164"/>
            <a:ext cx="9856012" cy="6447671"/>
          </a:xfrm>
        </p:spPr>
      </p:pic>
    </p:spTree>
    <p:extLst>
      <p:ext uri="{BB962C8B-B14F-4D97-AF65-F5344CB8AC3E}">
        <p14:creationId xmlns:p14="http://schemas.microsoft.com/office/powerpoint/2010/main" val="8576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C291E4-A8DF-74D6-9C1B-3003125D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5592A5-6A0B-20F8-EFBB-E0BCDC3A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2" y="844735"/>
            <a:ext cx="10618190" cy="5168529"/>
          </a:xfrm>
        </p:spPr>
      </p:pic>
    </p:spTree>
    <p:extLst>
      <p:ext uri="{BB962C8B-B14F-4D97-AF65-F5344CB8AC3E}">
        <p14:creationId xmlns:p14="http://schemas.microsoft.com/office/powerpoint/2010/main" val="41608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C7FC0-9BBC-50EB-D052-048A2D20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522F2C-4620-0783-4E87-B8854D130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72" y="450161"/>
            <a:ext cx="9871349" cy="6042714"/>
          </a:xfrm>
        </p:spPr>
      </p:pic>
    </p:spTree>
    <p:extLst>
      <p:ext uri="{BB962C8B-B14F-4D97-AF65-F5344CB8AC3E}">
        <p14:creationId xmlns:p14="http://schemas.microsoft.com/office/powerpoint/2010/main" val="37704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E37C6-738E-717B-E3F6-2AF17E8A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B09478-3C20-F4FD-C410-F9CD3630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9" y="358741"/>
            <a:ext cx="10325791" cy="6134134"/>
          </a:xfrm>
        </p:spPr>
      </p:pic>
    </p:spTree>
    <p:extLst>
      <p:ext uri="{BB962C8B-B14F-4D97-AF65-F5344CB8AC3E}">
        <p14:creationId xmlns:p14="http://schemas.microsoft.com/office/powerpoint/2010/main" val="232418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CF0AF-547D-E6B6-710D-DF08387C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21296D3-250C-50D2-6DB9-FE0B1465D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3" y="190670"/>
            <a:ext cx="9592965" cy="6476660"/>
          </a:xfrm>
        </p:spPr>
      </p:pic>
    </p:spTree>
    <p:extLst>
      <p:ext uri="{BB962C8B-B14F-4D97-AF65-F5344CB8AC3E}">
        <p14:creationId xmlns:p14="http://schemas.microsoft.com/office/powerpoint/2010/main" val="125033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78EAF-FA03-94D8-8C0F-6263681E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4622D6-720C-70D3-425C-D387A2D2B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6" y="1171852"/>
            <a:ext cx="11324467" cy="4115625"/>
          </a:xfrm>
        </p:spPr>
      </p:pic>
    </p:spTree>
    <p:extLst>
      <p:ext uri="{BB962C8B-B14F-4D97-AF65-F5344CB8AC3E}">
        <p14:creationId xmlns:p14="http://schemas.microsoft.com/office/powerpoint/2010/main" val="3913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BA6C7-BE74-A598-C553-55A7FBC7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ADCF342-6D76-BDBF-450E-104D4DC3F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2584"/>
            <a:ext cx="10515599" cy="6000291"/>
          </a:xfrm>
        </p:spPr>
      </p:pic>
    </p:spTree>
    <p:extLst>
      <p:ext uri="{BB962C8B-B14F-4D97-AF65-F5344CB8AC3E}">
        <p14:creationId xmlns:p14="http://schemas.microsoft.com/office/powerpoint/2010/main" val="28525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995D9-71CC-625D-2F35-EAA94872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CD436A3-EC44-9FE5-8644-F1D67EFEC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6" y="565740"/>
            <a:ext cx="10159348" cy="6046228"/>
          </a:xfrm>
        </p:spPr>
      </p:pic>
    </p:spTree>
    <p:extLst>
      <p:ext uri="{BB962C8B-B14F-4D97-AF65-F5344CB8AC3E}">
        <p14:creationId xmlns:p14="http://schemas.microsoft.com/office/powerpoint/2010/main" val="148156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D9C51-493A-51AA-6EBA-012023A2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8A0C7E-ECF9-0657-F19B-D969BD9A2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0436" y="438765"/>
            <a:ext cx="5971127" cy="5980472"/>
          </a:xfrm>
        </p:spPr>
      </p:pic>
    </p:spTree>
    <p:extLst>
      <p:ext uri="{BB962C8B-B14F-4D97-AF65-F5344CB8AC3E}">
        <p14:creationId xmlns:p14="http://schemas.microsoft.com/office/powerpoint/2010/main" val="412726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1D9C37E1-EDCE-D6C5-E4EB-C83C826E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51" y="5229226"/>
            <a:ext cx="5967413" cy="1152525"/>
          </a:xfrm>
        </p:spPr>
        <p:txBody>
          <a:bodyPr/>
          <a:lstStyle/>
          <a:p>
            <a:pPr algn="ctr" eaLnBrk="1" hangingPunct="1">
              <a:buClr>
                <a:srgbClr val="222268"/>
              </a:buClr>
              <a:buFont typeface="Georgia" panose="02040502050405020303" pitchFamily="18" charset="0"/>
              <a:buNone/>
            </a:pPr>
            <a:r>
              <a:rPr lang="en-US" altLang="zh-TW" sz="2400"/>
              <a:t>THANK YOU FOR YOUR ADVISE!</a:t>
            </a:r>
            <a:endParaRPr lang="zh-TW" altLang="en-US" sz="2400"/>
          </a:p>
        </p:txBody>
      </p:sp>
      <p:pic>
        <p:nvPicPr>
          <p:cNvPr id="3" name="Picture 3" descr="question">
            <a:extLst>
              <a:ext uri="{FF2B5EF4-FFF2-40B4-BE49-F238E27FC236}">
                <a16:creationId xmlns:a16="http://schemas.microsoft.com/office/drawing/2014/main" id="{97DFA7BE-45E7-FB4D-459F-A23B9FE0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3429000"/>
            <a:ext cx="334010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543CDF6-BF0B-D766-203E-852C9098507A}"/>
              </a:ext>
            </a:extLst>
          </p:cNvPr>
          <p:cNvGrpSpPr>
            <a:grpSpLocks/>
          </p:cNvGrpSpPr>
          <p:nvPr/>
        </p:nvGrpSpPr>
        <p:grpSpPr bwMode="auto">
          <a:xfrm>
            <a:off x="7967663" y="1052513"/>
            <a:ext cx="2590800" cy="2290762"/>
            <a:chOff x="864" y="1055"/>
            <a:chExt cx="1632" cy="1443"/>
          </a:xfrm>
        </p:grpSpPr>
        <p:pic>
          <p:nvPicPr>
            <p:cNvPr id="32774" name="Picture 4" descr="10878_poster420">
              <a:extLst>
                <a:ext uri="{FF2B5EF4-FFF2-40B4-BE49-F238E27FC236}">
                  <a16:creationId xmlns:a16="http://schemas.microsoft.com/office/drawing/2014/main" id="{4F6A7E9C-32F2-AEFE-4D5A-F9FB322B7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0" t="6400" r="21925"/>
            <a:stretch>
              <a:fillRect/>
            </a:stretch>
          </p:blipFill>
          <p:spPr bwMode="auto">
            <a:xfrm>
              <a:off x="864" y="1055"/>
              <a:ext cx="528" cy="543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75" name="Picture 5" descr="24012_poster420">
              <a:extLst>
                <a:ext uri="{FF2B5EF4-FFF2-40B4-BE49-F238E27FC236}">
                  <a16:creationId xmlns:a16="http://schemas.microsoft.com/office/drawing/2014/main" id="{F8D0B058-A054-4A4E-9D64-DE10C80B3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6" t="10001" r="14223" b="4666"/>
            <a:stretch>
              <a:fillRect/>
            </a:stretch>
          </p:blipFill>
          <p:spPr bwMode="auto">
            <a:xfrm>
              <a:off x="864" y="1583"/>
              <a:ext cx="528" cy="480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76" name="Picture 6" descr="17518_poster420">
              <a:extLst>
                <a:ext uri="{FF2B5EF4-FFF2-40B4-BE49-F238E27FC236}">
                  <a16:creationId xmlns:a16="http://schemas.microsoft.com/office/drawing/2014/main" id="{631707DD-1107-E6C1-8728-8EE9EE762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5"/>
            <a:stretch>
              <a:fillRect/>
            </a:stretch>
          </p:blipFill>
          <p:spPr bwMode="auto">
            <a:xfrm>
              <a:off x="1392" y="1055"/>
              <a:ext cx="528" cy="528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77" name="Picture 7" descr="20062_poster420">
              <a:extLst>
                <a:ext uri="{FF2B5EF4-FFF2-40B4-BE49-F238E27FC236}">
                  <a16:creationId xmlns:a16="http://schemas.microsoft.com/office/drawing/2014/main" id="{0F22E956-B444-D82D-5AA6-854C5E2A2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77" r="11530" b="3375"/>
            <a:stretch>
              <a:fillRect/>
            </a:stretch>
          </p:blipFill>
          <p:spPr bwMode="auto">
            <a:xfrm>
              <a:off x="1392" y="1584"/>
              <a:ext cx="1104" cy="914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773" name="WordArt 10">
            <a:extLst>
              <a:ext uri="{FF2B5EF4-FFF2-40B4-BE49-F238E27FC236}">
                <a16:creationId xmlns:a16="http://schemas.microsoft.com/office/drawing/2014/main" id="{184F2565-07EC-784C-E31B-E2E1BC9D647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295776" y="2060576"/>
            <a:ext cx="3313113" cy="1223963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zh-TW" alt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敬請指導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EF932-B8C1-AC03-5C5D-3B61759A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1917FD-8556-7A16-A440-D355CEF54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82" y="795814"/>
            <a:ext cx="11484800" cy="5462943"/>
          </a:xfrm>
        </p:spPr>
      </p:pic>
    </p:spTree>
    <p:extLst>
      <p:ext uri="{BB962C8B-B14F-4D97-AF65-F5344CB8AC3E}">
        <p14:creationId xmlns:p14="http://schemas.microsoft.com/office/powerpoint/2010/main" val="165256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15BA7-664B-066C-504E-021AF35F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https://v5.airmap.g0v.tw/#/map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9717ED-B3E8-54E9-E00C-F8A6D082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3A0BE1-D835-EA25-0B62-05292FBA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2" y="1587084"/>
            <a:ext cx="10709875" cy="527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ADCA25-7730-C1D8-EE57-BF019B85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87C365-417B-0606-6955-DE0EE68A6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004" y="810972"/>
            <a:ext cx="11035992" cy="5236055"/>
          </a:xfrm>
        </p:spPr>
      </p:pic>
    </p:spTree>
    <p:extLst>
      <p:ext uri="{BB962C8B-B14F-4D97-AF65-F5344CB8AC3E}">
        <p14:creationId xmlns:p14="http://schemas.microsoft.com/office/powerpoint/2010/main" val="31638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CCD3E-6991-0449-1206-47C0A22D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7465F9-6137-5A1B-96A5-C02070D35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89" y="1009841"/>
            <a:ext cx="8647204" cy="4838317"/>
          </a:xfrm>
        </p:spPr>
      </p:pic>
    </p:spTree>
    <p:extLst>
      <p:ext uri="{BB962C8B-B14F-4D97-AF65-F5344CB8AC3E}">
        <p14:creationId xmlns:p14="http://schemas.microsoft.com/office/powerpoint/2010/main" val="2783220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76F15-9EB4-3535-0D9A-4B463BFE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B66DBC5-5403-5778-612A-8A9C6ED73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5604"/>
            <a:ext cx="10310041" cy="4566792"/>
          </a:xfrm>
        </p:spPr>
      </p:pic>
    </p:spTree>
    <p:extLst>
      <p:ext uri="{BB962C8B-B14F-4D97-AF65-F5344CB8AC3E}">
        <p14:creationId xmlns:p14="http://schemas.microsoft.com/office/powerpoint/2010/main" val="3525788279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631</TotalTime>
  <Words>92</Words>
  <Application>Microsoft Office PowerPoint</Application>
  <PresentationFormat>寬螢幕</PresentationFormat>
  <Paragraphs>13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4" baseType="lpstr">
      <vt:lpstr>標楷體</vt:lpstr>
      <vt:lpstr>Arial</vt:lpstr>
      <vt:lpstr>Corbel</vt:lpstr>
      <vt:lpstr>Georgia</vt:lpstr>
      <vt:lpstr>深度</vt:lpstr>
      <vt:lpstr>物聯網~空氣盒子 </vt:lpstr>
      <vt:lpstr>PowerPoint 簡報</vt:lpstr>
      <vt:lpstr>https://pm25.lass-net.org/</vt:lpstr>
      <vt:lpstr>https://pm25.lass-net.org/GIS/IDW/</vt:lpstr>
      <vt:lpstr>PowerPoint 簡報</vt:lpstr>
      <vt:lpstr>https://v5.airmap.g0v.tw/#/map</vt:lpstr>
      <vt:lpstr>PowerPoint 簡報</vt:lpstr>
      <vt:lpstr>PowerPoint 簡報</vt:lpstr>
      <vt:lpstr>PowerPoint 簡報</vt:lpstr>
      <vt:lpstr>PowerPoint 簡報</vt:lpstr>
      <vt:lpstr>https://sites.google.com/site/pm25opendata/open-data</vt:lpstr>
      <vt:lpstr>PowerPoint 簡報</vt:lpstr>
      <vt:lpstr>Thonny簡介 https://reurl.cc/rDY0xE</vt:lpstr>
      <vt:lpstr>https://thonny.org/</vt:lpstr>
      <vt:lpstr>https://reurl.cc/rDY08E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 FOR YOUR ADVISE!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物聯網~空氣盒子 </dc:title>
  <dc:creator>坤達 謝</dc:creator>
  <cp:lastModifiedBy>坤達 謝</cp:lastModifiedBy>
  <cp:revision>7</cp:revision>
  <dcterms:created xsi:type="dcterms:W3CDTF">2022-05-28T07:46:45Z</dcterms:created>
  <dcterms:modified xsi:type="dcterms:W3CDTF">2022-05-31T13:51:07Z</dcterms:modified>
</cp:coreProperties>
</file>